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433" r:id="rId2"/>
  </p:sldIdLst>
  <p:sldSz cx="6858000" cy="9144000" type="screen4x3"/>
  <p:notesSz cx="7010400" cy="92964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5pPr>
    <a:lvl6pPr marL="22860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6pPr>
    <a:lvl7pPr marL="27432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7pPr>
    <a:lvl8pPr marL="32004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8pPr>
    <a:lvl9pPr marL="36576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9E9A00"/>
    <a:srgbClr val="FF9900"/>
    <a:srgbClr val="9900CC"/>
    <a:srgbClr val="D40A9F"/>
    <a:srgbClr val="800000"/>
    <a:srgbClr val="006699"/>
    <a:srgbClr val="B2B2B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20574" autoAdjust="0"/>
    <p:restoredTop sz="91803" autoAdjust="0"/>
  </p:normalViewPr>
  <p:slideViewPr>
    <p:cSldViewPr>
      <p:cViewPr>
        <p:scale>
          <a:sx n="100" d="100"/>
          <a:sy n="100" d="100"/>
        </p:scale>
        <p:origin x="-2094" y="117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37" d="100"/>
          <a:sy n="137" d="100"/>
        </p:scale>
        <p:origin x="-4578" y="-96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97100" y="696913"/>
            <a:ext cx="2616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42839B96-5F77-4F06-9CD5-EFD0C11C107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A420B-DC8B-4B37-B948-01CACFAB978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BADCB-9A3F-47B2-91F3-08C62035516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5D561-6FDE-4FA0-8906-C6FB8406B3F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43FBE-3F50-457B-B352-E83448C66B6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1EEF8C-3750-492F-9131-E257524D70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9B947-F1D6-4068-9DD2-8D9BED0B072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98C21-6612-4044-974D-A1467B6AD9F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82064D-D0F7-4FF8-9A5A-C16893C09A2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BE280-92BC-4D8B-926E-C4E2501406E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74B00-A8B1-4684-92AD-1482CFF8812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B8542-CE54-4CFC-8760-B0570466BA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0073EA35-A751-430D-90EF-B4037840EA7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7" descr="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Rectangle 13"/>
          <p:cNvSpPr>
            <a:spLocks noChangeArrowheads="1"/>
          </p:cNvSpPr>
          <p:nvPr/>
        </p:nvSpPr>
        <p:spPr bwMode="auto">
          <a:xfrm>
            <a:off x="117475" y="501650"/>
            <a:ext cx="6624638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國立清華大學生命科學院</a:t>
            </a:r>
          </a:p>
          <a:p>
            <a:pPr algn="ctr">
              <a:defRPr/>
            </a:pPr>
            <a:r>
              <a:rPr lang="en-US" altLang="zh-TW" sz="2000">
                <a:solidFill>
                  <a:schemeClr val="bg2"/>
                </a:solidFill>
                <a:ea typeface="標楷體" pitchFamily="65" charset="-120"/>
              </a:rPr>
              <a:t>NATIONAL TSING HUA UNIVERSITY</a:t>
            </a:r>
          </a:p>
          <a:p>
            <a:pPr algn="ctr">
              <a:defRPr/>
            </a:pPr>
            <a:r>
              <a:rPr lang="en-US" altLang="zh-TW" sz="2000">
                <a:solidFill>
                  <a:schemeClr val="bg2"/>
                </a:solidFill>
                <a:ea typeface="標楷體" pitchFamily="65" charset="-120"/>
              </a:rPr>
              <a:t>College of Life Science</a:t>
            </a:r>
          </a:p>
          <a:p>
            <a:pPr algn="ctr">
              <a:defRPr/>
            </a:pPr>
            <a:endParaRPr lang="en-US" altLang="zh-TW" sz="2000">
              <a:solidFill>
                <a:schemeClr val="bg2"/>
              </a:solidFill>
              <a:ea typeface="標楷體" pitchFamily="65" charset="-120"/>
            </a:endParaRPr>
          </a:p>
          <a:p>
            <a:pPr algn="ctr">
              <a:defRPr/>
            </a:pPr>
            <a:r>
              <a:rPr lang="en-US" altLang="zh-TW" sz="320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標楷體" pitchFamily="65" charset="-120"/>
              </a:rPr>
              <a:t>Special Seminar</a:t>
            </a:r>
          </a:p>
        </p:txBody>
      </p:sp>
      <p:sp>
        <p:nvSpPr>
          <p:cNvPr id="14339" name="Text Box 6"/>
          <p:cNvSpPr txBox="1">
            <a:spLocks noChangeArrowheads="1"/>
          </p:cNvSpPr>
          <p:nvPr/>
        </p:nvSpPr>
        <p:spPr bwMode="auto">
          <a:xfrm>
            <a:off x="333375" y="2700338"/>
            <a:ext cx="6310313" cy="256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2000" b="0">
                <a:ea typeface="標楷體" pitchFamily="65" charset="-120"/>
              </a:rPr>
              <a:t>Speaker:</a:t>
            </a:r>
            <a:r>
              <a:rPr lang="en-US" altLang="zh-TW" sz="2400" b="0">
                <a:ea typeface="標楷體" pitchFamily="65" charset="-120"/>
              </a:rPr>
              <a:t> </a:t>
            </a:r>
            <a:r>
              <a:rPr lang="en-US" altLang="zh-TW" sz="2000">
                <a:solidFill>
                  <a:srgbClr val="800000"/>
                </a:solidFill>
              </a:rPr>
              <a:t>Yuchin Albert Pan</a:t>
            </a:r>
          </a:p>
          <a:p>
            <a:r>
              <a:rPr lang="en-US" altLang="zh-TW"/>
              <a:t> </a:t>
            </a:r>
          </a:p>
          <a:p>
            <a:r>
              <a:rPr lang="en-US" altLang="zh-TW" sz="2000" b="0"/>
              <a:t>Postdoctoral Fellow</a:t>
            </a:r>
          </a:p>
          <a:p>
            <a:r>
              <a:rPr lang="en-US" altLang="zh-TW" sz="2000" b="0"/>
              <a:t>Department of Molecular and Cellular Biology</a:t>
            </a:r>
          </a:p>
          <a:p>
            <a:r>
              <a:rPr lang="en-US" altLang="zh-TW" sz="2000" b="0"/>
              <a:t>Harvard University</a:t>
            </a:r>
            <a:endParaRPr lang="en-US" altLang="zh-TW" sz="2000"/>
          </a:p>
          <a:p>
            <a:endParaRPr lang="en-US" altLang="zh-TW" sz="2000" b="0">
              <a:cs typeface="Times New Roman" pitchFamily="18" charset="0"/>
            </a:endParaRPr>
          </a:p>
          <a:p>
            <a:r>
              <a:rPr lang="en-US" altLang="zh-TW" sz="2000" b="0">
                <a:cs typeface="Times New Roman" pitchFamily="18" charset="0"/>
              </a:rPr>
              <a:t>Title:</a:t>
            </a:r>
            <a:r>
              <a:rPr lang="en-US" altLang="zh-TW" sz="2000" b="0">
                <a:latin typeface="Georgia" pitchFamily="18" charset="0"/>
              </a:rPr>
              <a:t>  </a:t>
            </a:r>
            <a:r>
              <a:rPr lang="en-US" altLang="zh-TW" sz="2000">
                <a:solidFill>
                  <a:srgbClr val="800000"/>
                </a:solidFill>
                <a:latin typeface="Georgia" pitchFamily="18" charset="0"/>
              </a:rPr>
              <a:t>Development of trigeminal sensory circuits in zebrafish</a:t>
            </a:r>
            <a:r>
              <a:rPr lang="en-US" altLang="zh-TW">
                <a:solidFill>
                  <a:srgbClr val="800000"/>
                </a:solidFill>
              </a:rPr>
              <a:t> </a:t>
            </a:r>
            <a:endParaRPr lang="zh-TW" altLang="en-US">
              <a:solidFill>
                <a:srgbClr val="800000"/>
              </a:solidFill>
            </a:endParaRPr>
          </a:p>
        </p:txBody>
      </p:sp>
      <p:sp>
        <p:nvSpPr>
          <p:cNvPr id="14340" name="Rectangle 6"/>
          <p:cNvSpPr>
            <a:spLocks noChangeArrowheads="1"/>
          </p:cNvSpPr>
          <p:nvPr/>
        </p:nvSpPr>
        <p:spPr bwMode="auto">
          <a:xfrm>
            <a:off x="357188" y="5500688"/>
            <a:ext cx="583247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TW" sz="2000" b="0"/>
              <a:t>Time: 3:30 p.m.~5:30 p.m., Friday, Sept. 17, 2010 </a:t>
            </a:r>
          </a:p>
          <a:p>
            <a:pPr>
              <a:spcBef>
                <a:spcPts val="600"/>
              </a:spcBef>
            </a:pPr>
            <a:r>
              <a:rPr lang="en-US" altLang="zh-TW" sz="2000" b="0"/>
              <a:t>Place: Room 112, Life Science Building I </a:t>
            </a:r>
          </a:p>
          <a:p>
            <a:pPr>
              <a:spcBef>
                <a:spcPts val="600"/>
              </a:spcBef>
            </a:pPr>
            <a:r>
              <a:rPr lang="en-US" altLang="zh-TW" sz="2000" b="0"/>
              <a:t>Host: Prof. Ann-Shyn Chiang      </a:t>
            </a:r>
          </a:p>
          <a:p>
            <a:pPr>
              <a:spcBef>
                <a:spcPts val="600"/>
              </a:spcBef>
            </a:pPr>
            <a:r>
              <a:rPr lang="en-US" altLang="zh-TW" sz="2000" b="0"/>
              <a:t>Language: English</a:t>
            </a:r>
            <a:endParaRPr lang="zh-TW" altLang="zh-TW" sz="2000" b="0">
              <a:cs typeface="Times New Roman" pitchFamily="18" charset="0"/>
            </a:endParaRPr>
          </a:p>
          <a:p>
            <a:pPr>
              <a:spcBef>
                <a:spcPts val="600"/>
              </a:spcBef>
            </a:pPr>
            <a:endParaRPr lang="zh-TW" altLang="en-US" sz="2000" b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58597</TotalTime>
  <Words>65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簡報設計範本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8" baseType="lpstr">
      <vt:lpstr>Times New Roman</vt:lpstr>
      <vt:lpstr>新細明體</vt:lpstr>
      <vt:lpstr>Arial</vt:lpstr>
      <vt:lpstr>標楷體</vt:lpstr>
      <vt:lpstr>Verdana</vt:lpstr>
      <vt:lpstr>Georgia</vt:lpstr>
      <vt:lpstr>預設簡報設計</vt:lpstr>
      <vt:lpstr>投影片 1</vt:lpstr>
    </vt:vector>
  </TitlesOfParts>
  <Company>BRCOFFICE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BRC</dc:creator>
  <cp:lastModifiedBy>陳思吟</cp:lastModifiedBy>
  <cp:revision>1191</cp:revision>
  <dcterms:created xsi:type="dcterms:W3CDTF">2008-10-10T01:27:26Z</dcterms:created>
  <dcterms:modified xsi:type="dcterms:W3CDTF">2010-09-14T03:45:17Z</dcterms:modified>
</cp:coreProperties>
</file>